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3" r:id="rId3"/>
    <p:sldId id="269" r:id="rId4"/>
    <p:sldId id="270" r:id="rId5"/>
    <p:sldId id="271" r:id="rId6"/>
    <p:sldId id="272" r:id="rId7"/>
    <p:sldId id="273" r:id="rId8"/>
    <p:sldId id="275" r:id="rId9"/>
    <p:sldId id="27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335"/>
    <p:restoredTop sz="94685"/>
  </p:normalViewPr>
  <p:slideViewPr>
    <p:cSldViewPr snapToGrid="0" snapToObjects="1">
      <p:cViewPr varScale="1">
        <p:scale>
          <a:sx n="45" d="100"/>
          <a:sy n="45" d="100"/>
        </p:scale>
        <p:origin x="192" y="11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jpeg>
</file>

<file path=ppt/media/image13.png>
</file>

<file path=ppt/media/image14.svg>
</file>

<file path=ppt/media/image15.jpg>
</file>

<file path=ppt/media/image16.png>
</file>

<file path=ppt/media/image17.svg>
</file>

<file path=ppt/media/image18.jpeg>
</file>

<file path=ppt/media/image2.png>
</file>

<file path=ppt/media/image3.jpeg>
</file>

<file path=ppt/media/image4.png>
</file>

<file path=ppt/media/image5.svg>
</file>

<file path=ppt/media/image6.jpeg>
</file>

<file path=ppt/media/image7.png>
</file>

<file path=ppt/media/image8.sv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090B5-9DD7-0949-AD04-F39ADC7BCD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8FA36-5A74-2A45-AED3-50B553CFA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0C0F2-616E-5F42-9353-59D9D3EF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C4387-17DD-C647-8002-15D344B0B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9F5B2-7D3E-304E-8EE2-05EE31F5A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79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60235-F37B-CE43-A093-2236A010A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8219D0-974F-F94C-96DB-445EDDDE3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F8CEA-9734-DD4A-A8B8-B58131698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ED08E-ED77-1146-A793-6E93D4AF8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FAA00-AC89-6B49-87D0-CDC498779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062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1360E-1E98-2045-8DCC-A540E972F8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834AC2-BA35-8345-B397-90AE81B67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7DED2-5161-B94A-B8A8-6673AD855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82703-6759-314A-898B-66E2BB9FD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1B9A1-7248-E345-BEAB-73D23958E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17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D9557-3470-1C41-ADD0-BD52879E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5F8C-81F2-1B41-80D8-39BECDCAE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F84A8-0832-9C4F-ADF7-5F8693909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D75E8-CD9C-5A4F-98A0-B337B472F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E665D-AC6E-3E43-BEDD-70F8F881B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50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E26F3-1D93-004A-81C9-8683F4D77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95EA75-ACC9-4A43-91FC-C43A9DD96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E9E8A-5ADB-8B4D-B349-278E64DF7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73DB7-8DFA-BC4C-9ABE-D599D609C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12F79-63CB-EA48-AEDA-51AA7D025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6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77D97-F238-D143-B505-B63DD7778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0D621-D322-E64B-91D6-D1E21E1C43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4CC27A-D026-0C47-B157-24756997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36C87D-935F-AC45-872C-E13A9DB1C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3DA3E-1C10-DC47-8134-F42CF78D2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BC39A5-981E-7049-BA48-6EFCCFCA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106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734BF-A050-1741-88D3-FC31C916B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6231C-0DC5-EB48-A1E3-9E7F31E2A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3AF769-B029-6941-A7B5-69B497472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952E96-50B2-FC47-B795-CB05A84F3C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563521-5053-0449-93D3-B25D01B019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6562C8-705D-E848-88FD-D2D6D1072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E8D9A3-41B8-BF42-8B2F-691802497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14BC31-BD76-7842-83B4-70AAE749A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06DC3-02A1-F34C-AE8C-3DFC17F92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5D4D44-222E-EC4C-AFC4-4D4C73741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FA26E1-C231-8B4F-9E38-BC2E8AC94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30337B-D282-FC4A-A6A6-ACBA08004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50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2A8655-2B2C-5A47-8340-7E6194BB7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20255E-D082-FD49-BE0C-D1F7E0B81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508820-54D1-3741-9778-20B18B928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14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A31DA-B4E0-1042-ABE7-3564A3636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816FF-C52C-2F41-8C1B-D5B6831B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40C459-CFDE-3A43-B486-36A94CAE2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9EB2D-48C3-6249-B44F-E58FAFD5B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585C41-8C29-714A-9087-A09AC850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C18CF-2252-BB43-AAF5-F11A46D76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3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A29CA-5140-2F48-84CA-4D12062BC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47B398-AC08-9441-981A-BA9384F69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9353DD-ABE6-9F43-B96C-502747EE3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A2763-C833-6F45-B251-903C8CF36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428A3E-0826-9949-A00A-F50A3A2A6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A23C1-B637-894C-8EEE-C6E06DD8D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314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5B622C-1EC4-A241-9588-6308BD962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A5C77-D0A4-A146-9247-EB66197FA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A5CE1-B865-3545-B8E2-5F3FA7964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34D8F-BC06-714B-B7D2-D2D9096277A5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B8292-A4EE-EE43-B569-F0F0D2340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0AE67-ABDD-8443-9F93-089BADDFF9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96604-AB40-C242-929B-C9FAEBF04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2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28C61-6121-D546-A9E1-D5E068DA0E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7F2016-4770-3045-AB30-78BA51B82B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C141C1-0D3F-2840-8B6F-A5686E509DFC}"/>
              </a:ext>
            </a:extLst>
          </p:cNvPr>
          <p:cNvSpPr/>
          <p:nvPr/>
        </p:nvSpPr>
        <p:spPr>
          <a:xfrm>
            <a:off x="-724150" y="-226406"/>
            <a:ext cx="13185091" cy="7999787"/>
          </a:xfrm>
          <a:prstGeom prst="rect">
            <a:avLst/>
          </a:prstGeom>
          <a:blipFill dpi="0" rotWithShape="1">
            <a:blip r:embed="rId4">
              <a:alphaModFix amt="32789"/>
            </a:blip>
            <a:srcRect/>
            <a:stretch>
              <a:fillRect/>
            </a:stretch>
          </a:blipFill>
          <a:ln>
            <a:noFill/>
          </a:ln>
          <a:effectLst>
            <a:outerShdw blurRad="226123" dist="38100" sx="100714" sy="100714" algn="bl" rotWithShape="0">
              <a:schemeClr val="tx1">
                <a:alpha val="63209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7D732-594A-D54A-849D-72BEBB0AAA87}"/>
              </a:ext>
            </a:extLst>
          </p:cNvPr>
          <p:cNvSpPr txBox="1"/>
          <p:nvPr/>
        </p:nvSpPr>
        <p:spPr>
          <a:xfrm>
            <a:off x="2269066" y="-65532"/>
            <a:ext cx="7653867" cy="16312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14703"/>
                  <a:lumOff val="85297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tx2">
                  <a:lumMod val="20000"/>
                  <a:lumOff val="80000"/>
                  <a:alpha val="10627"/>
                </a:schemeClr>
              </a:gs>
            </a:gsLst>
            <a:path path="circle">
              <a:fillToRect l="50000" t="-80000" r="50000" b="180000"/>
            </a:path>
            <a:tileRect/>
          </a:gradFill>
          <a:effectLst>
            <a:outerShdw blurRad="50800" dist="38100" dir="2700000" sx="103292" sy="103292" algn="tl" rotWithShape="0">
              <a:prstClr val="black">
                <a:alpha val="23642"/>
              </a:prstClr>
            </a:outerShdw>
          </a:effectLst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4000" u="sng" dirty="0">
                <a:ln w="0" cap="sq">
                  <a:noFill/>
                  <a:bevel/>
                </a:ln>
                <a:solidFill>
                  <a:schemeClr val="tx1">
                    <a:lumMod val="75000"/>
                    <a:lumOff val="25000"/>
                    <a:alpha val="91924"/>
                  </a:schemeClr>
                </a:solidFill>
                <a:latin typeface="Shonar Bangla" panose="020B0604020202020204" pitchFamily="34" charset="0"/>
                <a:cs typeface="Shonar Bangla" panose="020B0604020202020204" pitchFamily="34" charset="0"/>
              </a:rPr>
              <a:t>The 5 Current Tallest Buildings Of The World 2022</a:t>
            </a:r>
          </a:p>
          <a:p>
            <a:pPr algn="ctr"/>
            <a:endParaRPr lang="en-US" sz="2000" u="sng" dirty="0">
              <a:ln w="0" cap="sq">
                <a:noFill/>
                <a:bevel/>
              </a:ln>
              <a:solidFill>
                <a:schemeClr val="tx1">
                  <a:lumMod val="75000"/>
                  <a:lumOff val="25000"/>
                  <a:alpha val="91924"/>
                </a:schemeClr>
              </a:solidFill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pic>
        <p:nvPicPr>
          <p:cNvPr id="7" name="chillout music.mp3" descr="chillout music.mp3">
            <a:hlinkClick r:id="" action="ppaction://media"/>
            <a:extLst>
              <a:ext uri="{FF2B5EF4-FFF2-40B4-BE49-F238E27FC236}">
                <a16:creationId xmlns:a16="http://schemas.microsoft.com/office/drawing/2014/main" id="{E854D983-7FAF-674A-B44E-7D17756315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34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515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634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3CBCD-2813-4742-9119-D6E2578D6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3369"/>
          </a:xfrm>
          <a:gradFill flip="none" rotWithShape="1">
            <a:gsLst>
              <a:gs pos="0">
                <a:schemeClr val="accent3">
                  <a:lumMod val="8490"/>
                  <a:lumOff val="91510"/>
                  <a:alpha val="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/>
          <a:lstStyle/>
          <a:p>
            <a:pPr algn="ctr"/>
            <a:r>
              <a:rPr lang="en-US" u="sng" dirty="0">
                <a:latin typeface="Shonar Bangla" panose="02020603050405020304" pitchFamily="18" charset="0"/>
                <a:cs typeface="Shonar Bangla" panose="02020603050405020304" pitchFamily="18" charset="0"/>
              </a:rPr>
              <a:t>The World’s Tallest Buildings 2022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BAA96-19A1-D349-A5FD-45D549CF4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latin typeface="Shonar Bangla" panose="02020603050405020304" pitchFamily="18" charset="0"/>
                <a:cs typeface="Shonar Bangla" panose="02020603050405020304" pitchFamily="18" charset="0"/>
              </a:rPr>
              <a:t>In recent years, there has been a trend between countries of the world, competing in constructing the ‘worlds tallest building’.</a:t>
            </a:r>
          </a:p>
          <a:p>
            <a:pPr marL="0" indent="0" algn="ctr">
              <a:buNone/>
            </a:pPr>
            <a:endParaRPr lang="en-US" sz="3200" dirty="0">
              <a:latin typeface="Shonar Bangla" panose="02020603050405020304" pitchFamily="18" charset="0"/>
              <a:cs typeface="Shonar Bangla" panose="02020603050405020304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Shonar Bangla" panose="02020603050405020304" pitchFamily="18" charset="0"/>
                <a:cs typeface="Shonar Bangla" panose="02020603050405020304" pitchFamily="18" charset="0"/>
              </a:rPr>
              <a:t>Recent development and advanced materials have made it possible to give these skyscrapers extraordinary heights.</a:t>
            </a:r>
          </a:p>
          <a:p>
            <a:pPr marL="0" indent="0" algn="ctr">
              <a:buNone/>
            </a:pPr>
            <a:endParaRPr lang="en-US" sz="3200" dirty="0">
              <a:latin typeface="Shonar Bangla" panose="02020603050405020304" pitchFamily="18" charset="0"/>
              <a:cs typeface="Shonar Bangla" panose="02020603050405020304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Shonar Bangla" panose="02020603050405020304" pitchFamily="18" charset="0"/>
                <a:cs typeface="Shonar Bangla" panose="02020603050405020304" pitchFamily="18" charset="0"/>
              </a:rPr>
              <a:t>So here goes...starting from shortest to the  tallest building, the top 5.</a:t>
            </a:r>
          </a:p>
        </p:txBody>
      </p:sp>
    </p:spTree>
    <p:extLst>
      <p:ext uri="{BB962C8B-B14F-4D97-AF65-F5344CB8AC3E}">
        <p14:creationId xmlns:p14="http://schemas.microsoft.com/office/powerpoint/2010/main" val="416819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0"/>
                            </p:stCondLst>
                            <p:childTnLst>
                              <p:par>
                                <p:cTn id="17" presetID="6" presetClass="entr" presetSubtype="16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43961C-895B-2B44-A9ED-B09AFC9A5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912475"/>
            <a:ext cx="6894576" cy="1237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latin typeface="Shonar Bangla" panose="02020603050405020304" pitchFamily="18" charset="0"/>
                <a:cs typeface="Shonar Bangla" panose="02020603050405020304" pitchFamily="18" charset="0"/>
              </a:rPr>
              <a:t>Makkah Royal Tower Clock</a:t>
            </a:r>
          </a:p>
        </p:txBody>
      </p:sp>
      <p:pic>
        <p:nvPicPr>
          <p:cNvPr id="6" name="Picture Placeholder 5" descr="A picture containing text, outdoor, building&#10;&#10;Description automatically generated">
            <a:extLst>
              <a:ext uri="{FF2B5EF4-FFF2-40B4-BE49-F238E27FC236}">
                <a16:creationId xmlns:a16="http://schemas.microsoft.com/office/drawing/2014/main" id="{36BB6002-1617-D64F-9ADA-9AB0841B55C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9814" t="-131" r="2317" b="-131"/>
          <a:stretch/>
        </p:blipFill>
        <p:spPr>
          <a:xfrm>
            <a:off x="19" y="1"/>
            <a:ext cx="4654275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effectLst>
            <a:glow>
              <a:schemeClr val="accent1"/>
            </a:glow>
            <a:softEdge rad="387736"/>
          </a:effectLst>
        </p:spPr>
      </p:pic>
      <p:sp>
        <p:nvSpPr>
          <p:cNvPr id="23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D45083-8E6D-7C47-8C6A-18A0F9574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4296" y="2706624"/>
            <a:ext cx="6894576" cy="235722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City &amp; Country:</a:t>
            </a:r>
            <a:r>
              <a:rPr lang="en-US" sz="2200" dirty="0"/>
              <a:t> Mecca, Saudi Arabia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Height: </a:t>
            </a:r>
            <a:r>
              <a:rPr lang="en-US" sz="2200" dirty="0"/>
              <a:t>601 m</a:t>
            </a:r>
            <a:r>
              <a:rPr lang="en-US" sz="2200" b="1" dirty="0"/>
              <a:t>.</a:t>
            </a:r>
            <a:endParaRPr lang="en-US" sz="2200" dirty="0"/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Floors: </a:t>
            </a:r>
            <a:r>
              <a:rPr lang="en-US" sz="2200" dirty="0"/>
              <a:t>120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Completion Year: </a:t>
            </a:r>
            <a:r>
              <a:rPr lang="en-US" sz="2200" dirty="0"/>
              <a:t>2012</a:t>
            </a:r>
          </a:p>
          <a:p>
            <a:endParaRPr lang="en-US" sz="2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C050B7-DFC1-D842-9CE4-4F94FB1C9088}"/>
              </a:ext>
            </a:extLst>
          </p:cNvPr>
          <p:cNvSpPr txBox="1"/>
          <p:nvPr/>
        </p:nvSpPr>
        <p:spPr>
          <a:xfrm>
            <a:off x="4654295" y="5954228"/>
            <a:ext cx="5847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Ref: Bhushan Mahajan</a:t>
            </a:r>
          </a:p>
          <a:p>
            <a:r>
              <a:rPr lang="en-US" sz="1200" dirty="0"/>
              <a:t>Image: Pinterest</a:t>
            </a:r>
          </a:p>
        </p:txBody>
      </p:sp>
      <p:pic>
        <p:nvPicPr>
          <p:cNvPr id="5" name="Graphic 4" descr="Badge 5 with solid fill">
            <a:extLst>
              <a:ext uri="{FF2B5EF4-FFF2-40B4-BE49-F238E27FC236}">
                <a16:creationId xmlns:a16="http://schemas.microsoft.com/office/drawing/2014/main" id="{1C9EFC01-169A-B14F-9363-C816D3749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20768" y="168422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3429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500"/>
                            </p:stCondLst>
                            <p:childTnLst>
                              <p:par>
                                <p:cTn id="2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"/>
                            </p:stCondLst>
                            <p:childTnLst>
                              <p:par>
                                <p:cTn id="2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500"/>
                            </p:stCondLst>
                            <p:childTnLst>
                              <p:par>
                                <p:cTn id="31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1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A0F8D-D292-D944-9525-0E0CA7BD5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1203158"/>
            <a:ext cx="6894576" cy="150346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>
                <a:latin typeface="Shonar Bangla" panose="02020603050405020304" pitchFamily="18" charset="0"/>
                <a:cs typeface="Shonar Bangla" panose="02020603050405020304" pitchFamily="18" charset="0"/>
              </a:rPr>
              <a:t>Merdeka PNB118</a:t>
            </a:r>
            <a:br>
              <a:rPr lang="en-US" sz="5400" b="1" dirty="0"/>
            </a:br>
            <a:endParaRPr lang="en-US" sz="5400" dirty="0"/>
          </a:p>
        </p:txBody>
      </p:sp>
      <p:pic>
        <p:nvPicPr>
          <p:cNvPr id="6" name="Picture Placeholder 5" descr="A tall building in a city&#10;&#10;Description automatically generated with medium confidence">
            <a:extLst>
              <a:ext uri="{FF2B5EF4-FFF2-40B4-BE49-F238E27FC236}">
                <a16:creationId xmlns:a16="http://schemas.microsoft.com/office/drawing/2014/main" id="{DEF2E13A-E5F4-5649-9FB5-577C1E11651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7045" b="780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effectLst>
            <a:softEdge rad="354352"/>
          </a:effectLst>
        </p:spPr>
      </p:pic>
      <p:sp>
        <p:nvSpPr>
          <p:cNvPr id="13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7E9AB0-6427-304B-B41C-FD076DADF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4296" y="2706624"/>
            <a:ext cx="6894576" cy="294821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City &amp; Country:</a:t>
            </a:r>
            <a:r>
              <a:rPr lang="en-US" sz="2200" dirty="0"/>
              <a:t> Kuala Lumpur,</a:t>
            </a:r>
            <a:r>
              <a:rPr lang="en-US" sz="2200" b="1" dirty="0"/>
              <a:t> </a:t>
            </a:r>
            <a:r>
              <a:rPr lang="en-US" sz="2200" dirty="0"/>
              <a:t>Malaysia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Height: </a:t>
            </a:r>
            <a:r>
              <a:rPr lang="en-US" sz="2200" dirty="0"/>
              <a:t>630 m</a:t>
            </a:r>
            <a:r>
              <a:rPr lang="en-US" sz="2200" b="1" dirty="0"/>
              <a:t>.</a:t>
            </a:r>
            <a:endParaRPr lang="en-US" sz="2200" dirty="0"/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Floors: </a:t>
            </a:r>
            <a:r>
              <a:rPr lang="en-US" sz="2200" dirty="0"/>
              <a:t>118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Completion Year: </a:t>
            </a:r>
            <a:r>
              <a:rPr lang="en-US" sz="2200" dirty="0"/>
              <a:t>2020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370208-3717-4C42-AE2D-3D8EFE314C5C}"/>
              </a:ext>
            </a:extLst>
          </p:cNvPr>
          <p:cNvSpPr txBox="1"/>
          <p:nvPr/>
        </p:nvSpPr>
        <p:spPr>
          <a:xfrm>
            <a:off x="4654296" y="5959656"/>
            <a:ext cx="5847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Ref: Bhushan Mahajan</a:t>
            </a:r>
          </a:p>
          <a:p>
            <a:r>
              <a:rPr lang="en-US" sz="1200" dirty="0"/>
              <a:t>Image: Wikimadia Commons</a:t>
            </a:r>
          </a:p>
        </p:txBody>
      </p:sp>
      <p:pic>
        <p:nvPicPr>
          <p:cNvPr id="5" name="Graphic 4" descr="Badge 4 with solid fill">
            <a:extLst>
              <a:ext uri="{FF2B5EF4-FFF2-40B4-BE49-F238E27FC236}">
                <a16:creationId xmlns:a16="http://schemas.microsoft.com/office/drawing/2014/main" id="{DCA88B04-84E6-8743-AF12-7DF6D3CCA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18890" y="144379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820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18" presetClass="entr" presetSubtype="1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8" presetClass="entr" presetSubtype="1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500"/>
                            </p:stCondLst>
                            <p:childTnLst>
                              <p:par>
                                <p:cTn id="23" presetID="18" presetClass="entr" presetSubtype="1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"/>
                            </p:stCondLst>
                            <p:childTnLst>
                              <p:par>
                                <p:cTn id="27" presetID="18" presetClass="entr" presetSubtype="1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5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1" build="p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3076-995F-4C42-A4D7-17E78A205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1031346"/>
            <a:ext cx="6894576" cy="10809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latin typeface="Shonar Bangla" panose="02020603050405020304" pitchFamily="18" charset="0"/>
                <a:cs typeface="Shonar Bangla" panose="02020603050405020304" pitchFamily="18" charset="0"/>
              </a:rPr>
              <a:t>Shanghai</a:t>
            </a:r>
            <a:r>
              <a:rPr lang="en-US" sz="5400" b="1" dirty="0">
                <a:latin typeface="Shonar Bangla" panose="02020603050405020304" pitchFamily="18" charset="0"/>
                <a:cs typeface="Shonar Bangla" panose="02020603050405020304" pitchFamily="18" charset="0"/>
              </a:rPr>
              <a:t> </a:t>
            </a:r>
            <a:r>
              <a:rPr lang="en-US" sz="5400" dirty="0">
                <a:latin typeface="Shonar Bangla" panose="02020603050405020304" pitchFamily="18" charset="0"/>
                <a:cs typeface="Shonar Bangla" panose="02020603050405020304" pitchFamily="18" charset="0"/>
              </a:rPr>
              <a:t>Tower</a:t>
            </a:r>
          </a:p>
        </p:txBody>
      </p:sp>
      <p:pic>
        <p:nvPicPr>
          <p:cNvPr id="6" name="Picture Placeholder 5" descr="A picture containing sky, outdoor, building, tower&#10;&#10;Description automatically generated">
            <a:extLst>
              <a:ext uri="{FF2B5EF4-FFF2-40B4-BE49-F238E27FC236}">
                <a16:creationId xmlns:a16="http://schemas.microsoft.com/office/drawing/2014/main" id="{83BD6593-5135-4441-8B2C-28D63190F7B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2729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effectLst>
            <a:softEdge rad="514621"/>
          </a:effectLst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0EAD7-F085-2945-A83F-AD8F60140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4296" y="2706624"/>
            <a:ext cx="6894576" cy="1783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City &amp; Country:</a:t>
            </a:r>
            <a:r>
              <a:rPr lang="en-US" sz="2200" dirty="0"/>
              <a:t> </a:t>
            </a:r>
            <a:r>
              <a:rPr lang="en-US" sz="2200" b="1" dirty="0"/>
              <a:t>shanghai, China</a:t>
            </a:r>
            <a:endParaRPr lang="en-US" sz="2200" dirty="0"/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Height: </a:t>
            </a:r>
            <a:r>
              <a:rPr lang="en-US" sz="2200" dirty="0"/>
              <a:t>632 m</a:t>
            </a:r>
            <a:r>
              <a:rPr lang="en-US" sz="2200" b="1" dirty="0"/>
              <a:t>.</a:t>
            </a:r>
            <a:endParaRPr lang="en-US" sz="2200" dirty="0"/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Floors: </a:t>
            </a:r>
            <a:r>
              <a:rPr lang="en-US" sz="2200" dirty="0"/>
              <a:t>128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Completion Year: </a:t>
            </a:r>
            <a:r>
              <a:rPr lang="en-US" sz="2200" dirty="0"/>
              <a:t>2015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8CC604-6980-8D4C-B2E6-A32E3CF4BEDF}"/>
              </a:ext>
            </a:extLst>
          </p:cNvPr>
          <p:cNvSpPr txBox="1"/>
          <p:nvPr/>
        </p:nvSpPr>
        <p:spPr>
          <a:xfrm>
            <a:off x="4599706" y="6067151"/>
            <a:ext cx="5847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Ref: Bhushan Mahajan</a:t>
            </a:r>
          </a:p>
          <a:p>
            <a:r>
              <a:rPr lang="en-US" sz="1200" dirty="0"/>
              <a:t>Image: The Telegraph</a:t>
            </a:r>
          </a:p>
        </p:txBody>
      </p:sp>
      <p:pic>
        <p:nvPicPr>
          <p:cNvPr id="5" name="Graphic 4" descr="Badge 3 with solid fill">
            <a:extLst>
              <a:ext uri="{FF2B5EF4-FFF2-40B4-BE49-F238E27FC236}">
                <a16:creationId xmlns:a16="http://schemas.microsoft.com/office/drawing/2014/main" id="{3D534F8F-8C62-7B4A-BE3E-EF65A5882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4476" y="202564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591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500"/>
                            </p:stCondLst>
                            <p:childTnLst>
                              <p:par>
                                <p:cTn id="2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"/>
                            </p:stCondLst>
                            <p:childTnLst>
                              <p:par>
                                <p:cTn id="2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500"/>
                            </p:stCondLst>
                            <p:childTnLst>
                              <p:par>
                                <p:cTn id="31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1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736656-8E05-2D44-998A-11CE86C84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1149768"/>
            <a:ext cx="6894576" cy="12551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latin typeface="Shonar Bangla" panose="02020603050405020304" pitchFamily="18" charset="0"/>
                <a:cs typeface="Shonar Bangla" panose="02020603050405020304" pitchFamily="18" charset="0"/>
              </a:rPr>
              <a:t>Wuhan Greenland Center</a:t>
            </a:r>
          </a:p>
        </p:txBody>
      </p:sp>
      <p:pic>
        <p:nvPicPr>
          <p:cNvPr id="6" name="Picture Placeholder 5" descr="A tall building in a city&#10;&#10;Description automatically generated with low confidence">
            <a:extLst>
              <a:ext uri="{FF2B5EF4-FFF2-40B4-BE49-F238E27FC236}">
                <a16:creationId xmlns:a16="http://schemas.microsoft.com/office/drawing/2014/main" id="{A66D7B00-5C40-6B47-A31F-7CC534B6E87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5290" r="25190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effectLst>
            <a:softEdge rad="575418"/>
          </a:effectLst>
        </p:spPr>
      </p:pic>
      <p:sp>
        <p:nvSpPr>
          <p:cNvPr id="13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30A762-80FF-404A-9357-8AAEC9E79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4296" y="3026664"/>
            <a:ext cx="6894576" cy="294677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City &amp; Country:</a:t>
            </a:r>
            <a:r>
              <a:rPr lang="en-US" sz="2200" dirty="0"/>
              <a:t> Wuhan, China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Height: </a:t>
            </a:r>
            <a:r>
              <a:rPr lang="en-US" sz="2200" dirty="0"/>
              <a:t>636 m</a:t>
            </a:r>
            <a:r>
              <a:rPr lang="en-US" sz="2200" b="1" dirty="0"/>
              <a:t>.</a:t>
            </a:r>
            <a:endParaRPr lang="en-US" sz="2200" dirty="0"/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Floors: </a:t>
            </a:r>
            <a:r>
              <a:rPr lang="en-US" sz="2200" dirty="0"/>
              <a:t>125 q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Completion Year: </a:t>
            </a:r>
            <a:r>
              <a:rPr lang="en-US" sz="2200" dirty="0"/>
              <a:t>2018</a:t>
            </a:r>
          </a:p>
          <a:p>
            <a:br>
              <a:rPr lang="en-US" sz="2200" dirty="0"/>
            </a:br>
            <a:endParaRPr lang="en-US" sz="2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71B684-9917-7B47-B102-1B34F98E826A}"/>
              </a:ext>
            </a:extLst>
          </p:cNvPr>
          <p:cNvSpPr txBox="1"/>
          <p:nvPr/>
        </p:nvSpPr>
        <p:spPr>
          <a:xfrm>
            <a:off x="4654296" y="6280484"/>
            <a:ext cx="5885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Ref: Bhushan Mahajan</a:t>
            </a:r>
          </a:p>
          <a:p>
            <a:r>
              <a:rPr lang="en-US" sz="1200" dirty="0"/>
              <a:t>Image: Dezeen</a:t>
            </a:r>
          </a:p>
        </p:txBody>
      </p:sp>
      <p:pic>
        <p:nvPicPr>
          <p:cNvPr id="5" name="Graphic 4" descr="Badge with solid fill">
            <a:extLst>
              <a:ext uri="{FF2B5EF4-FFF2-40B4-BE49-F238E27FC236}">
                <a16:creationId xmlns:a16="http://schemas.microsoft.com/office/drawing/2014/main" id="{EDED9D57-E8EA-D243-B253-04A5901F9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76090" y="26520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405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500"/>
                            </p:stCondLst>
                            <p:childTnLst>
                              <p:par>
                                <p:cTn id="2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"/>
                            </p:stCondLst>
                            <p:childTnLst>
                              <p:par>
                                <p:cTn id="2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500"/>
                            </p:stCondLst>
                            <p:childTnLst>
                              <p:par>
                                <p:cTn id="3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E5BB5-C73C-3948-8DC5-C88A390EF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1234440"/>
            <a:ext cx="6894576" cy="8778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B</a:t>
            </a:r>
            <a:r>
              <a:rPr lang="en-US" sz="5400" dirty="0">
                <a:latin typeface="Shonar Bangla" panose="02020603050405020304" pitchFamily="18" charset="0"/>
                <a:cs typeface="Shonar Bangla" panose="02020603050405020304" pitchFamily="18" charset="0"/>
              </a:rPr>
              <a:t>urj Khalifa</a:t>
            </a:r>
          </a:p>
        </p:txBody>
      </p:sp>
      <p:pic>
        <p:nvPicPr>
          <p:cNvPr id="6" name="Picture Placeholder 5" descr="A picture containing outdoor, sky, building, river&#10;&#10;Description automatically generated">
            <a:extLst>
              <a:ext uri="{FF2B5EF4-FFF2-40B4-BE49-F238E27FC236}">
                <a16:creationId xmlns:a16="http://schemas.microsoft.com/office/drawing/2014/main" id="{9081F1B1-2F0B-9042-B0E7-D1D5D51BAB9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0605" r="10605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effectLst>
            <a:softEdge rad="632165"/>
          </a:effectLst>
        </p:spPr>
      </p:pic>
      <p:sp>
        <p:nvSpPr>
          <p:cNvPr id="13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F11B1D-7231-5445-9248-37BB26092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4296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City &amp; Country:</a:t>
            </a:r>
            <a:r>
              <a:rPr lang="en-US" sz="2200" dirty="0"/>
              <a:t> Dubai, Arab Emirates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Height: </a:t>
            </a:r>
            <a:r>
              <a:rPr lang="en-US" sz="2200" dirty="0"/>
              <a:t>828 m</a:t>
            </a:r>
            <a:r>
              <a:rPr lang="en-US" sz="2200" b="1" dirty="0"/>
              <a:t>.</a:t>
            </a:r>
            <a:endParaRPr lang="en-US" sz="2200" dirty="0"/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Floors: </a:t>
            </a:r>
            <a:r>
              <a:rPr lang="en-US" sz="2200" dirty="0"/>
              <a:t>163 m.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sz="2200" b="1" dirty="0"/>
              <a:t>Completion Year: </a:t>
            </a:r>
            <a:r>
              <a:rPr lang="en-US" sz="2200" dirty="0"/>
              <a:t>2010</a:t>
            </a:r>
          </a:p>
          <a:p>
            <a:pPr fontAlgn="base"/>
            <a:endParaRPr lang="en-US" sz="22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E8879B-8F5B-5B41-A4C4-65B227B93DE3}"/>
              </a:ext>
            </a:extLst>
          </p:cNvPr>
          <p:cNvSpPr txBox="1"/>
          <p:nvPr/>
        </p:nvSpPr>
        <p:spPr>
          <a:xfrm>
            <a:off x="4654296" y="6280484"/>
            <a:ext cx="5885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Ref: Bhushan Mahajan</a:t>
            </a:r>
          </a:p>
          <a:p>
            <a:r>
              <a:rPr lang="en-US" sz="1200" dirty="0"/>
              <a:t>Image: Luxe Adventure Traveler</a:t>
            </a:r>
          </a:p>
        </p:txBody>
      </p:sp>
      <p:pic>
        <p:nvPicPr>
          <p:cNvPr id="5" name="Graphic 4" descr="Badge 1 with solid fill">
            <a:extLst>
              <a:ext uri="{FF2B5EF4-FFF2-40B4-BE49-F238E27FC236}">
                <a16:creationId xmlns:a16="http://schemas.microsoft.com/office/drawing/2014/main" id="{B5AD8E2A-9375-8249-A1FA-B2ADD000F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7276" y="109728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4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500"/>
                            </p:stCondLst>
                            <p:childTnLst>
                              <p:par>
                                <p:cTn id="2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"/>
                            </p:stCondLst>
                            <p:childTnLst>
                              <p:par>
                                <p:cTn id="2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500"/>
                            </p:stCondLst>
                            <p:childTnLst>
                              <p:par>
                                <p:cTn id="31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1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eflection of a building">
            <a:extLst>
              <a:ext uri="{FF2B5EF4-FFF2-40B4-BE49-F238E27FC236}">
                <a16:creationId xmlns:a16="http://schemas.microsoft.com/office/drawing/2014/main" id="{12774103-499E-4861-9F6A-F1507D77B9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-3048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E15CD5-505E-844E-8BCC-9835CB713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584" y="1215761"/>
            <a:ext cx="10058400" cy="1282708"/>
          </a:xfrm>
          <a:solidFill>
            <a:schemeClr val="accent1">
              <a:lumMod val="20000"/>
              <a:lumOff val="80000"/>
              <a:alpha val="61145"/>
            </a:schemeClr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Which Skyscraper Was Your Favourite?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257E54-243E-B243-9637-F7D36C4FA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169663"/>
            <a:ext cx="10058400" cy="1472575"/>
          </a:xfrm>
          <a:gradFill flip="none" rotWithShape="1">
            <a:gsLst>
              <a:gs pos="0">
                <a:schemeClr val="tx2">
                  <a:lumMod val="40000"/>
                  <a:lumOff val="60000"/>
                  <a:shade val="30000"/>
                  <a:satMod val="115000"/>
                  <a:alpha val="65177"/>
                </a:schemeClr>
              </a:gs>
              <a:gs pos="50000">
                <a:schemeClr val="tx2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tx2">
                  <a:lumMod val="40000"/>
                  <a:lumOff val="6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lnSpcReduction="10000"/>
          </a:bodyPr>
          <a:lstStyle/>
          <a:p>
            <a:pPr algn="ctr"/>
            <a:r>
              <a:rPr lang="en-US" sz="3200" u="sng" dirty="0">
                <a:solidFill>
                  <a:schemeClr val="tx1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QUESTION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What are your opinions on Skyscraper’s?, are they worth having or not?, and what are the advantages and disadvantages of having them?</a:t>
            </a:r>
          </a:p>
        </p:txBody>
      </p:sp>
    </p:spTree>
    <p:extLst>
      <p:ext uri="{BB962C8B-B14F-4D97-AF65-F5344CB8AC3E}">
        <p14:creationId xmlns:p14="http://schemas.microsoft.com/office/powerpoint/2010/main" val="368480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634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6B9707-1442-B946-8DB8-C47EB2EED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Hope You Found My </a:t>
            </a:r>
            <a:r>
              <a:rPr lang="en-US" sz="4800" kern="1200" dirty="0" err="1">
                <a:solidFill>
                  <a:srgbClr val="FFFFFF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Powerpoint</a:t>
            </a:r>
            <a:r>
              <a:rPr lang="en-US" sz="4800" kern="1200" dirty="0">
                <a:solidFill>
                  <a:srgbClr val="FFFFFF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 Informative &amp; Enjoyed!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DAEF38-AE12-334B-B3C1-66649DCAD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4824" y="4664636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Thanks for watching!...</a:t>
            </a:r>
            <a:endParaRPr lang="en-US" dirty="0">
              <a:solidFill>
                <a:schemeClr val="tx1"/>
              </a:solidFill>
              <a:latin typeface="Shonar Bangla" panose="02020603050405020304" pitchFamily="18" charset="0"/>
              <a:cs typeface="Shonar Bangla" panose="02020603050405020304" pitchFamily="18" charset="0"/>
            </a:endParaRPr>
          </a:p>
          <a:p>
            <a:r>
              <a:rPr lang="en-US" kern="1200" dirty="0">
                <a:solidFill>
                  <a:schemeClr val="tx1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...Aspha </a:t>
            </a:r>
          </a:p>
        </p:txBody>
      </p:sp>
    </p:spTree>
    <p:extLst>
      <p:ext uri="{BB962C8B-B14F-4D97-AF65-F5344CB8AC3E}">
        <p14:creationId xmlns:p14="http://schemas.microsoft.com/office/powerpoint/2010/main" val="176699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1512</TotalTime>
  <Words>272</Words>
  <Application>Microsoft Macintosh PowerPoint</Application>
  <PresentationFormat>Widescreen</PresentationFormat>
  <Paragraphs>49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Big Caslon Medium</vt:lpstr>
      <vt:lpstr>Calibri</vt:lpstr>
      <vt:lpstr>Calibri Light</vt:lpstr>
      <vt:lpstr>Shonar Bangla</vt:lpstr>
      <vt:lpstr>Office Theme</vt:lpstr>
      <vt:lpstr>PowerPoint Presentation</vt:lpstr>
      <vt:lpstr>The World’s Tallest Buildings 2022</vt:lpstr>
      <vt:lpstr>Makkah Royal Tower Clock</vt:lpstr>
      <vt:lpstr>Merdeka PNB118 </vt:lpstr>
      <vt:lpstr>Shanghai Tower</vt:lpstr>
      <vt:lpstr>Wuhan Greenland Center</vt:lpstr>
      <vt:lpstr>Burj Khalifa</vt:lpstr>
      <vt:lpstr>Which Skyscraper Was Your Favourite?</vt:lpstr>
      <vt:lpstr>Hope You Found My Powerpoint Informative &amp; Enjoyed!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1533</dc:creator>
  <cp:lastModifiedBy>1533</cp:lastModifiedBy>
  <cp:revision>10</cp:revision>
  <dcterms:created xsi:type="dcterms:W3CDTF">2022-02-23T23:06:48Z</dcterms:created>
  <dcterms:modified xsi:type="dcterms:W3CDTF">2022-02-28T17:09:23Z</dcterms:modified>
</cp:coreProperties>
</file>

<file path=docProps/thumbnail.jpeg>
</file>